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603"/>
  </p:normalViewPr>
  <p:slideViewPr>
    <p:cSldViewPr snapToGrid="0" snapToObjects="1">
      <p:cViewPr varScale="1">
        <p:scale>
          <a:sx n="103" d="100"/>
          <a:sy n="103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8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289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2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24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676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29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83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4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9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0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68922-9203-F74D-89F3-AF42698F9F57}" type="datetimeFigureOut">
              <a:rPr lang="en-US" smtClean="0"/>
              <a:t>2/12/18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3C8FA-5290-E84C-A678-B127220B2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531" y="1"/>
            <a:ext cx="11520667" cy="995422"/>
          </a:xfrm>
        </p:spPr>
        <p:txBody>
          <a:bodyPr>
            <a:normAutofit/>
          </a:bodyPr>
          <a:lstStyle/>
          <a:p>
            <a:r>
              <a:rPr lang="en-US" sz="2800" b="1" i="1" dirty="0" smtClean="0"/>
              <a:t>Welcome Members and Guests to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The European Union General Data Protection Regulation Program</a:t>
            </a:r>
            <a:endParaRPr lang="en-US" sz="2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73" y="1169043"/>
            <a:ext cx="9367782" cy="36228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73" y="5145263"/>
            <a:ext cx="9425655" cy="171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76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Special Thanks to Our Host! </a:t>
            </a:r>
            <a:endParaRPr lang="en-US" b="1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402" y="2649752"/>
            <a:ext cx="6121195" cy="276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3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0"/>
            <a:ext cx="10701759" cy="841634"/>
          </a:xfrm>
        </p:spPr>
        <p:txBody>
          <a:bodyPr/>
          <a:lstStyle/>
          <a:p>
            <a:pPr algn="ctr"/>
            <a:r>
              <a:rPr lang="en-US" b="1" i="1" dirty="0" smtClean="0"/>
              <a:t>Meet our Speakers!  </a:t>
            </a:r>
            <a:endParaRPr lang="en-US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624" y="841635"/>
            <a:ext cx="7304500" cy="2632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0" y="3474335"/>
            <a:ext cx="5701610" cy="28373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385" y="3474335"/>
            <a:ext cx="3325341" cy="3016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348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531" y="1"/>
            <a:ext cx="11520667" cy="983847"/>
          </a:xfrm>
        </p:spPr>
        <p:txBody>
          <a:bodyPr>
            <a:normAutofit/>
          </a:bodyPr>
          <a:lstStyle/>
          <a:p>
            <a:r>
              <a:rPr lang="en-US" sz="4000" b="1" i="1" dirty="0" smtClean="0"/>
              <a:t>Merci Beaucoup for Your Participation! 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73" y="1169043"/>
            <a:ext cx="9367782" cy="36228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2973" y="5145263"/>
            <a:ext cx="9425655" cy="171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081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21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Welcome Members and Guests to The European Union General Data Protection Regulation Program</vt:lpstr>
      <vt:lpstr>Special Thanks to Our Host! </vt:lpstr>
      <vt:lpstr>Meet our Speakers!  </vt:lpstr>
      <vt:lpstr>Merci Beaucoup for Your Participation!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Members and Guests to the Europe’s General Data Protection Regulation</dc:title>
  <dc:creator>Microsoft Office User</dc:creator>
  <cp:lastModifiedBy>Microsoft Office User</cp:lastModifiedBy>
  <cp:revision>6</cp:revision>
  <dcterms:created xsi:type="dcterms:W3CDTF">2018-02-12T15:56:22Z</dcterms:created>
  <dcterms:modified xsi:type="dcterms:W3CDTF">2018-02-12T16:38:59Z</dcterms:modified>
</cp:coreProperties>
</file>